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6258AE-11F0-4A64-BE2D-38740622E71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3C3EC9-8E4D-4922-804C-F4D616A895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-609600"/>
            <a:ext cx="3313355" cy="1702160"/>
          </a:xfrm>
        </p:spPr>
        <p:txBody>
          <a:bodyPr/>
          <a:lstStyle/>
          <a:p>
            <a:r>
              <a:rPr lang="en-US" b="1" dirty="0" smtClean="0"/>
              <a:t>RESUMES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1103004"/>
            <a:ext cx="3309803" cy="1260629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How to create an 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effective resume.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2286000"/>
            <a:ext cx="3581400" cy="3276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i="1" dirty="0" smtClean="0"/>
              <a:t>Learning Objective:</a:t>
            </a:r>
          </a:p>
          <a:p>
            <a:r>
              <a:rPr lang="en-US" sz="2400" i="1" dirty="0" smtClean="0"/>
              <a:t>The student will learn to create a resume that could be used for an entry level position for a high school student.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3272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/>
          </a:bodyPr>
          <a:lstStyle/>
          <a:p>
            <a:r>
              <a:rPr lang="en-US" dirty="0" smtClean="0"/>
              <a:t>Boldface your name to make it stand out.</a:t>
            </a:r>
          </a:p>
          <a:p>
            <a:r>
              <a:rPr lang="en-US" dirty="0" smtClean="0"/>
              <a:t>Use a phone number you will answer with an appropriate voicemail. </a:t>
            </a:r>
          </a:p>
          <a:p>
            <a:r>
              <a:rPr lang="en-US" dirty="0" smtClean="0"/>
              <a:t>Make sure your email is current and appropriate.  </a:t>
            </a:r>
          </a:p>
          <a:p>
            <a:pPr lvl="1"/>
            <a:r>
              <a:rPr lang="en-US" dirty="0" smtClean="0"/>
              <a:t>candygirl@mail.com – not acceptable </a:t>
            </a:r>
          </a:p>
          <a:p>
            <a:pPr lvl="1"/>
            <a:r>
              <a:rPr lang="en-US" dirty="0" smtClean="0"/>
              <a:t>janesmith@mail.com – acceptable</a:t>
            </a:r>
          </a:p>
          <a:p>
            <a:r>
              <a:rPr lang="en-US" dirty="0" smtClean="0"/>
              <a:t>Address	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016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Career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1-2 sentences and state the job you are applying for.  </a:t>
            </a:r>
          </a:p>
          <a:p>
            <a:r>
              <a:rPr lang="en-US" dirty="0" smtClean="0"/>
              <a:t>Think about the type of job and industry.</a:t>
            </a:r>
          </a:p>
          <a:p>
            <a:r>
              <a:rPr lang="en-US" dirty="0" smtClean="0"/>
              <a:t>Tailor the objective to describe the job. </a:t>
            </a:r>
          </a:p>
          <a:p>
            <a:r>
              <a:rPr lang="en-US" dirty="0" smtClean="0"/>
              <a:t>If you are not sure of the job or are willing to do a variety of jobs, you can leave the objective off.  </a:t>
            </a:r>
          </a:p>
          <a:p>
            <a:r>
              <a:rPr lang="en-US" dirty="0" smtClean="0"/>
              <a:t>The objective should always be job specific.  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To obtain an entry-level editing position in a large publishing company. </a:t>
            </a:r>
          </a:p>
          <a:p>
            <a:pPr lvl="1"/>
            <a:r>
              <a:rPr lang="en-US" dirty="0" smtClean="0"/>
              <a:t>To secure a full-time executive sales position in the advertising industry.  </a:t>
            </a:r>
          </a:p>
          <a:p>
            <a:pPr lvl="1"/>
            <a:r>
              <a:rPr lang="en-US" dirty="0" smtClean="0"/>
              <a:t>To obtain a professional position within medical sales.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938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List Your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Start with the most recent experience. </a:t>
            </a:r>
          </a:p>
          <a:p>
            <a:r>
              <a:rPr lang="en-US" dirty="0" smtClean="0"/>
              <a:t>State where you have worked, when, and your accomplishments.</a:t>
            </a:r>
          </a:p>
          <a:p>
            <a:r>
              <a:rPr lang="en-US" dirty="0"/>
              <a:t>When choosing experiences to list, pick those that seem most relevant to the position you seek. As sources for your experiences, think of your full-time or part-time work, summer jobs, occasional jobs, internships, fieldwork and special </a:t>
            </a:r>
            <a:r>
              <a:rPr lang="en-US" dirty="0" smtClean="0"/>
              <a:t>projects.</a:t>
            </a:r>
          </a:p>
          <a:p>
            <a:r>
              <a:rPr lang="en-US" dirty="0"/>
              <a:t>Don’t worry whether your experiences are “good enough.” Employers admire people who have worked hard in a variety of positions.</a:t>
            </a:r>
          </a:p>
          <a:p>
            <a:r>
              <a:rPr lang="en-US" dirty="0"/>
              <a:t>Always start each achievement with an accomplishment verb. Examples of accomplishment verbs are accelerated, achieved, expanded, influenced, suggested, rescued, solved, maintained, generated, structured, effected, advised, controlled, trained and utilized.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i="1" dirty="0"/>
              <a:t>Southwestern Writing Center, Peer Writing Tutor, Yuma, AZ</a:t>
            </a:r>
            <a:r>
              <a:rPr lang="en-US" dirty="0"/>
              <a:t> </a:t>
            </a:r>
            <a:r>
              <a:rPr lang="en-US" i="1" dirty="0"/>
              <a:t>April 2004-Present</a:t>
            </a:r>
            <a:r>
              <a:rPr lang="en-US" dirty="0"/>
              <a:t> </a:t>
            </a:r>
            <a:r>
              <a:rPr lang="en-US" i="1" dirty="0"/>
              <a:t>- Tutored students in writing for all disciplines.</a:t>
            </a:r>
            <a:r>
              <a:rPr lang="en-US" dirty="0"/>
              <a:t> </a:t>
            </a:r>
            <a:r>
              <a:rPr lang="en-US" i="1" dirty="0"/>
              <a:t>- Critiqued peers’ writing.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22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List Your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 the schools you’ve attended, starting with the most recent one. Include details such as GPA, class rank or special awards.</a:t>
            </a:r>
          </a:p>
          <a:p>
            <a:r>
              <a:rPr lang="en-US" dirty="0"/>
              <a:t>Add any other educational experiences, such as training programs, community college or summer courses, seminars and so 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/>
              <a:t>Oldham County High School, Oldham, PA. 3.8 GPA. Anticipated graduation: June 2010.</a:t>
            </a:r>
            <a:endParaRPr lang="en-US" dirty="0"/>
          </a:p>
          <a:p>
            <a:pPr lvl="1"/>
            <a:r>
              <a:rPr lang="en-US" i="1" dirty="0"/>
              <a:t>Bellville Adult Education, Bellville, NY. </a:t>
            </a:r>
            <a:r>
              <a:rPr lang="en-US" i="1" dirty="0" smtClean="0"/>
              <a:t>Introduction </a:t>
            </a:r>
            <a:r>
              <a:rPr lang="en-US" i="1" dirty="0"/>
              <a:t>to Web Design. September 2008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6777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List Your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Show your strengths and individuality in the skills section.</a:t>
            </a:r>
          </a:p>
          <a:p>
            <a:r>
              <a:rPr lang="en-US" dirty="0" smtClean="0"/>
              <a:t>State the skill and back it up with a two-three line explanation of how you learned the skill or why you think you have it.  </a:t>
            </a:r>
          </a:p>
          <a:p>
            <a:r>
              <a:rPr lang="en-US" dirty="0"/>
              <a:t>List skills that are most relevant to the job you </a:t>
            </a:r>
            <a:r>
              <a:rPr lang="en-US" dirty="0" smtClean="0"/>
              <a:t>seek.</a:t>
            </a:r>
          </a:p>
          <a:p>
            <a:pPr lvl="1"/>
            <a:r>
              <a:rPr lang="en-US" dirty="0" smtClean="0"/>
              <a:t>Think </a:t>
            </a:r>
            <a:r>
              <a:rPr lang="en-US" dirty="0"/>
              <a:t>about what the employer is looking for in relation to what you’ve done and who you are as a person.</a:t>
            </a:r>
          </a:p>
          <a:p>
            <a:r>
              <a:rPr lang="en-US" dirty="0"/>
              <a:t>Don’t forget to list computer programs you’ve had experience with, even if you are not a master-level user.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i="1" dirty="0"/>
              <a:t>Self-Motivated:</a:t>
            </a:r>
            <a:r>
              <a:rPr lang="en-US" dirty="0"/>
              <a:t> Proactively organized volunteers to assist with distribution at the community food bank.</a:t>
            </a:r>
          </a:p>
          <a:p>
            <a:pPr lvl="1"/>
            <a:r>
              <a:rPr lang="en-US" i="1" dirty="0"/>
              <a:t>Bookkeeping:</a:t>
            </a:r>
            <a:r>
              <a:rPr lang="en-US" dirty="0"/>
              <a:t> Maintained accurate, detailed inventory reports at school library and subsequently won top librarian assistant award three months straight for Brown County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044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List the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List the activities and the role you played.</a:t>
            </a:r>
          </a:p>
          <a:p>
            <a:r>
              <a:rPr lang="en-US" dirty="0"/>
              <a:t>This is the place to note membership or leadership positions in clubs, organizations of any kind, athletic teams, community </a:t>
            </a:r>
            <a:r>
              <a:rPr lang="en-US" dirty="0" smtClean="0"/>
              <a:t>organizations, etc.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Track Team: Team Captain, Senior Year. Fall 2006-Spring 2007.</a:t>
            </a:r>
            <a:endParaRPr lang="en-US" dirty="0" smtClean="0"/>
          </a:p>
          <a:p>
            <a:pPr lvl="1"/>
            <a:r>
              <a:rPr lang="en-US" i="1" dirty="0" smtClean="0"/>
              <a:t>Drama </a:t>
            </a:r>
            <a:r>
              <a:rPr lang="en-US" i="1" dirty="0"/>
              <a:t>Club: “Crazy for You” and “West Side Story.” Fall 2007 and 2008</a:t>
            </a:r>
            <a:r>
              <a:rPr lang="en-US" i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902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List Your Personal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section is where you show that you’re a well-rounded person, someone people would want to know and work with.</a:t>
            </a:r>
          </a:p>
          <a:p>
            <a:r>
              <a:rPr lang="en-US" dirty="0"/>
              <a:t>This section is often used by the employer at the start of an interview to break the ice</a:t>
            </a:r>
            <a:r>
              <a:rPr lang="en-US" dirty="0" smtClean="0"/>
              <a:t>.</a:t>
            </a:r>
          </a:p>
          <a:p>
            <a:r>
              <a:rPr lang="en-US" dirty="0"/>
              <a:t>Some interests are better not to list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e.g., napping, watching reality TV, gossiping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really about highlighting hobbies that have helped you grow as a person.</a:t>
            </a:r>
          </a:p>
          <a:p>
            <a:r>
              <a:rPr lang="en-US" dirty="0"/>
              <a:t>This résumé step is considered optional, so if you’re having trouble coming up with interests, or feel your résumé is already getting too long, feel free to leave it off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/>
              <a:t>Ceramics, camping, reading, soccer, automotive repair, </a:t>
            </a:r>
            <a:r>
              <a:rPr lang="en-US" i="1" dirty="0" smtClean="0"/>
              <a:t>carpentry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439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Keyword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Use industry specific worlds and terms.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33919"/>
              </p:ext>
            </p:extLst>
          </p:nvPr>
        </p:nvGraphicFramePr>
        <p:xfrm>
          <a:off x="762000" y="2209800"/>
          <a:ext cx="7696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8100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planning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and productivity improvement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design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development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media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 Word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Team-building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Competitive market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Instructional materials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Investor and board relations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 and written communications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Problem-solving 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decision-making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MBA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retention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development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Photoshop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Long-range planning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reduction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257800" y="-152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/>
              <a:t>Resumes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4706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1119</TotalTime>
  <Words>716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RESUMES</vt:lpstr>
      <vt:lpstr>Create a Header</vt:lpstr>
      <vt:lpstr>Create a Career Objective</vt:lpstr>
      <vt:lpstr>List Your Experiences</vt:lpstr>
      <vt:lpstr>List Your Education</vt:lpstr>
      <vt:lpstr>List Your Skills </vt:lpstr>
      <vt:lpstr>List the Activities</vt:lpstr>
      <vt:lpstr>List Your Personal Interests</vt:lpstr>
      <vt:lpstr>Keyword Examples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</dc:title>
  <dc:creator>Christie</dc:creator>
  <cp:lastModifiedBy>Christie Schmitt</cp:lastModifiedBy>
  <cp:revision>9</cp:revision>
  <dcterms:created xsi:type="dcterms:W3CDTF">2013-07-08T20:15:33Z</dcterms:created>
  <dcterms:modified xsi:type="dcterms:W3CDTF">2013-09-06T18:47:39Z</dcterms:modified>
</cp:coreProperties>
</file>