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71" r:id="rId10"/>
    <p:sldId id="272" r:id="rId11"/>
    <p:sldId id="27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145466C-DC7A-4F71-91E3-397153691EDA}" type="datetimeFigureOut">
              <a:rPr lang="en-US" smtClean="0"/>
              <a:t>8/12/2014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6B3EF73-EC45-4035-9A99-22FBAF13FF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-228600"/>
            <a:ext cx="3313355" cy="1702160"/>
          </a:xfrm>
        </p:spPr>
        <p:txBody>
          <a:bodyPr/>
          <a:lstStyle/>
          <a:p>
            <a:r>
              <a:rPr lang="en-US" b="1" dirty="0" smtClean="0"/>
              <a:t>Work Ethic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1484004"/>
            <a:ext cx="3313355" cy="1260629"/>
          </a:xfrm>
        </p:spPr>
        <p:txBody>
          <a:bodyPr>
            <a:normAutofit/>
          </a:bodyPr>
          <a:lstStyle/>
          <a:p>
            <a:r>
              <a:rPr lang="en-US" sz="1600" b="1" i="1" dirty="0" smtClean="0">
                <a:solidFill>
                  <a:schemeClr val="bg1"/>
                </a:solidFill>
              </a:rPr>
              <a:t>What is work ethic and why do we care?</a:t>
            </a:r>
            <a:endParaRPr lang="en-US" sz="1600" b="1" i="1" dirty="0">
              <a:solidFill>
                <a:schemeClr val="bg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3352800"/>
            <a:ext cx="3313355" cy="23622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Learning Objective:</a:t>
            </a:r>
          </a:p>
          <a:p>
            <a:r>
              <a:rPr lang="en-US" dirty="0" smtClean="0"/>
              <a:t>Students will learn about work ethic and be able to identify and demonstrate good work ethic.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Work Ethic Issues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52600"/>
            <a:ext cx="4977384" cy="42672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600" dirty="0"/>
              <a:t>Dear Ms. Ethics,</a:t>
            </a:r>
          </a:p>
          <a:p>
            <a:pPr marL="68580" indent="0">
              <a:buNone/>
            </a:pPr>
            <a:endParaRPr lang="en-US" sz="1100" dirty="0" smtClean="0"/>
          </a:p>
          <a:p>
            <a:pPr marL="68580" indent="0">
              <a:buNone/>
            </a:pPr>
            <a:r>
              <a:rPr lang="en-US" sz="1600" dirty="0" smtClean="0"/>
              <a:t>Sharon </a:t>
            </a:r>
            <a:r>
              <a:rPr lang="en-US" sz="1600" dirty="0"/>
              <a:t>works part-time at a </a:t>
            </a:r>
            <a:r>
              <a:rPr lang="en-US" sz="1600" dirty="0" smtClean="0"/>
              <a:t>construction company </a:t>
            </a:r>
            <a:r>
              <a:rPr lang="en-US" sz="1600" dirty="0"/>
              <a:t>as a </a:t>
            </a:r>
            <a:r>
              <a:rPr lang="en-US" sz="1600" dirty="0" smtClean="0"/>
              <a:t>finish </a:t>
            </a:r>
            <a:r>
              <a:rPr lang="en-US" sz="1600" dirty="0"/>
              <a:t>carpenter’s </a:t>
            </a:r>
            <a:r>
              <a:rPr lang="en-US" sz="1600" dirty="0" smtClean="0"/>
              <a:t>helper installing </a:t>
            </a:r>
            <a:r>
              <a:rPr lang="en-US" sz="1600" dirty="0"/>
              <a:t>molding, baseboards, and </a:t>
            </a:r>
            <a:r>
              <a:rPr lang="en-US" sz="1600" dirty="0" smtClean="0"/>
              <a:t>door frames</a:t>
            </a:r>
            <a:r>
              <a:rPr lang="en-US" sz="1600" dirty="0"/>
              <a:t>. She is well-liked and completes </a:t>
            </a:r>
            <a:r>
              <a:rPr lang="en-US" sz="1600" dirty="0" smtClean="0"/>
              <a:t>her work </a:t>
            </a:r>
            <a:r>
              <a:rPr lang="en-US" sz="1600" dirty="0"/>
              <a:t>on schedule. Sharon returns to </a:t>
            </a:r>
            <a:r>
              <a:rPr lang="en-US" sz="1600" dirty="0" smtClean="0"/>
              <a:t>work after </a:t>
            </a:r>
            <a:r>
              <a:rPr lang="en-US" sz="1600" dirty="0"/>
              <a:t>all the employees have left to </a:t>
            </a:r>
            <a:r>
              <a:rPr lang="en-US" sz="1600" dirty="0" smtClean="0"/>
              <a:t>use the </a:t>
            </a:r>
            <a:r>
              <a:rPr lang="en-US" sz="1600" dirty="0"/>
              <a:t>same equipment to construct a </a:t>
            </a:r>
            <a:r>
              <a:rPr lang="en-US" sz="1600" dirty="0" smtClean="0"/>
              <a:t>stereo cabinet</a:t>
            </a:r>
            <a:r>
              <a:rPr lang="en-US" sz="1600" dirty="0"/>
              <a:t>. She believes there is no harm </a:t>
            </a:r>
            <a:r>
              <a:rPr lang="en-US" sz="1600" dirty="0" smtClean="0"/>
              <a:t>in using </a:t>
            </a:r>
            <a:r>
              <a:rPr lang="en-US" sz="1600" dirty="0"/>
              <a:t>the equipment because she </a:t>
            </a:r>
            <a:r>
              <a:rPr lang="en-US" sz="1600" dirty="0" smtClean="0"/>
              <a:t>knows how </a:t>
            </a:r>
            <a:r>
              <a:rPr lang="en-US" sz="1600" dirty="0"/>
              <a:t>to use the machines and she is </a:t>
            </a:r>
            <a:r>
              <a:rPr lang="en-US" sz="1600" dirty="0" smtClean="0"/>
              <a:t>not using </a:t>
            </a:r>
            <a:r>
              <a:rPr lang="en-US" sz="1600" dirty="0"/>
              <a:t>company time. Sharon is </a:t>
            </a:r>
            <a:r>
              <a:rPr lang="en-US" sz="1600" dirty="0" smtClean="0"/>
              <a:t>confident</a:t>
            </a:r>
            <a:r>
              <a:rPr lang="en-US" sz="1600" dirty="0"/>
              <a:t> </a:t>
            </a:r>
            <a:r>
              <a:rPr lang="en-US" sz="1600" dirty="0" smtClean="0"/>
              <a:t>that </a:t>
            </a:r>
            <a:r>
              <a:rPr lang="en-US" sz="1600" dirty="0"/>
              <a:t>the supervisor would say it was </a:t>
            </a:r>
            <a:r>
              <a:rPr lang="en-US" sz="1600" dirty="0" smtClean="0"/>
              <a:t>all right </a:t>
            </a:r>
            <a:r>
              <a:rPr lang="en-US" sz="1600" dirty="0"/>
              <a:t>if asked to use the </a:t>
            </a:r>
            <a:r>
              <a:rPr lang="en-US" sz="1600" dirty="0" smtClean="0"/>
              <a:t>equipment.</a:t>
            </a:r>
          </a:p>
          <a:p>
            <a:pPr marL="68580" indent="0">
              <a:buNone/>
            </a:pPr>
            <a:endParaRPr lang="en-US" sz="1200" dirty="0"/>
          </a:p>
          <a:p>
            <a:pPr marL="68580" indent="0">
              <a:buNone/>
            </a:pPr>
            <a:r>
              <a:rPr lang="en-US" sz="1600" dirty="0" smtClean="0"/>
              <a:t>From </a:t>
            </a:r>
            <a:r>
              <a:rPr lang="en-US" sz="1600" dirty="0"/>
              <a:t>a Worried </a:t>
            </a:r>
            <a:r>
              <a:rPr lang="en-US" sz="1600" dirty="0" smtClean="0"/>
              <a:t>Co-Worker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096000" y="1905000"/>
            <a:ext cx="2426208" cy="3797808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Decide who </a:t>
            </a:r>
            <a:r>
              <a:rPr lang="en-US" dirty="0" smtClean="0"/>
              <a:t>benefits </a:t>
            </a:r>
            <a:r>
              <a:rPr lang="en-US" dirty="0"/>
              <a:t>and who</a:t>
            </a:r>
          </a:p>
          <a:p>
            <a:r>
              <a:rPr lang="en-US" dirty="0"/>
              <a:t>loses. What are the possible consequences?</a:t>
            </a:r>
          </a:p>
          <a:p>
            <a:r>
              <a:rPr lang="en-US" dirty="0"/>
              <a:t>What suggestions would you give to </a:t>
            </a:r>
            <a:r>
              <a:rPr lang="en-US" dirty="0" smtClean="0"/>
              <a:t>these people </a:t>
            </a:r>
            <a:r>
              <a:rPr lang="en-US" dirty="0"/>
              <a:t>so that they won’t lose their jobs?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5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Work Ethic Issues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52600"/>
            <a:ext cx="4977384" cy="426720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600" dirty="0"/>
              <a:t>Dear Ms. Ethics,</a:t>
            </a:r>
          </a:p>
          <a:p>
            <a:pPr marL="68580" indent="0">
              <a:buNone/>
            </a:pPr>
            <a:endParaRPr lang="en-US" sz="1100" dirty="0"/>
          </a:p>
          <a:p>
            <a:pPr marL="68580" indent="0">
              <a:buNone/>
            </a:pPr>
            <a:r>
              <a:rPr lang="en-US" sz="1600" dirty="0" smtClean="0"/>
              <a:t>During </a:t>
            </a:r>
            <a:r>
              <a:rPr lang="en-US" sz="1600" dirty="0"/>
              <a:t>the Christmas holiday, </a:t>
            </a:r>
            <a:r>
              <a:rPr lang="en-US" sz="1600" dirty="0" smtClean="0"/>
              <a:t>Amber works </a:t>
            </a:r>
            <a:r>
              <a:rPr lang="en-US" sz="1600" dirty="0"/>
              <a:t>as a part-time attendant in a </a:t>
            </a:r>
            <a:r>
              <a:rPr lang="en-US" sz="1600" dirty="0" smtClean="0"/>
              <a:t>clothing store</a:t>
            </a:r>
            <a:r>
              <a:rPr lang="en-US" sz="1600" dirty="0"/>
              <a:t>. Her duties are to assist the </a:t>
            </a:r>
            <a:r>
              <a:rPr lang="en-US" sz="1600" dirty="0" smtClean="0"/>
              <a:t>customers, keep </a:t>
            </a:r>
            <a:r>
              <a:rPr lang="en-US" sz="1600" dirty="0"/>
              <a:t>all clothes folded, and ring </a:t>
            </a:r>
            <a:r>
              <a:rPr lang="en-US" sz="1600" dirty="0" smtClean="0"/>
              <a:t>up the </a:t>
            </a:r>
            <a:r>
              <a:rPr lang="en-US" sz="1600" dirty="0"/>
              <a:t>merchandise. Last month when </a:t>
            </a:r>
            <a:r>
              <a:rPr lang="en-US" sz="1600" dirty="0" smtClean="0"/>
              <a:t>Amber went </a:t>
            </a:r>
            <a:r>
              <a:rPr lang="en-US" sz="1600" dirty="0"/>
              <a:t>to work, there was a new line of </a:t>
            </a:r>
            <a:r>
              <a:rPr lang="en-US" sz="1600" dirty="0" smtClean="0"/>
              <a:t>beautiful men’s </a:t>
            </a:r>
            <a:r>
              <a:rPr lang="en-US" sz="1600" dirty="0"/>
              <a:t>sweaters. She wanted to buy </a:t>
            </a:r>
            <a:r>
              <a:rPr lang="en-US" sz="1600" dirty="0" smtClean="0"/>
              <a:t>a blue </a:t>
            </a:r>
            <a:r>
              <a:rPr lang="en-US" sz="1600" dirty="0"/>
              <a:t>sweater for her boyfriend so that </a:t>
            </a:r>
            <a:r>
              <a:rPr lang="en-US" sz="1600" dirty="0" smtClean="0"/>
              <a:t>it would </a:t>
            </a:r>
            <a:r>
              <a:rPr lang="en-US" sz="1600" dirty="0"/>
              <a:t>bring out the blue in his eyes. </a:t>
            </a:r>
            <a:r>
              <a:rPr lang="en-US" sz="1600" dirty="0" smtClean="0"/>
              <a:t>She didn’t </a:t>
            </a:r>
            <a:r>
              <a:rPr lang="en-US" sz="1600" dirty="0"/>
              <a:t>have any money, and payday was </a:t>
            </a:r>
            <a:r>
              <a:rPr lang="en-US" sz="1600" dirty="0" smtClean="0"/>
              <a:t>a couple </a:t>
            </a:r>
            <a:r>
              <a:rPr lang="en-US" sz="1600" dirty="0"/>
              <a:t>of weeks away. Afraid that the </a:t>
            </a:r>
            <a:r>
              <a:rPr lang="en-US" sz="1600" dirty="0" smtClean="0"/>
              <a:t>blue sweater </a:t>
            </a:r>
            <a:r>
              <a:rPr lang="en-US" sz="1600" dirty="0"/>
              <a:t>would sell, she took it home. </a:t>
            </a:r>
            <a:r>
              <a:rPr lang="en-US" sz="1600" dirty="0" smtClean="0"/>
              <a:t>She planned </a:t>
            </a:r>
            <a:r>
              <a:rPr lang="en-US" sz="1600" dirty="0"/>
              <a:t>to pay after the next payday </a:t>
            </a:r>
            <a:r>
              <a:rPr lang="en-US" sz="1600" dirty="0" smtClean="0"/>
              <a:t>but never </a:t>
            </a:r>
            <a:r>
              <a:rPr lang="en-US" sz="1600" dirty="0"/>
              <a:t>got around to paying for it.</a:t>
            </a:r>
            <a:endParaRPr lang="en-US" sz="1200" dirty="0"/>
          </a:p>
          <a:p>
            <a:pPr marL="68580" indent="0">
              <a:buNone/>
            </a:pPr>
            <a:endParaRPr lang="en-US" sz="1600" dirty="0" smtClean="0"/>
          </a:p>
          <a:p>
            <a:pPr marL="68580" indent="0">
              <a:buNone/>
            </a:pPr>
            <a:r>
              <a:rPr lang="en-US" sz="1600" dirty="0" smtClean="0"/>
              <a:t>From </a:t>
            </a:r>
            <a:r>
              <a:rPr lang="en-US" sz="1600" dirty="0"/>
              <a:t>a Worried </a:t>
            </a:r>
            <a:r>
              <a:rPr lang="en-US" sz="1600" dirty="0" smtClean="0"/>
              <a:t>Co-Worker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096000" y="1905000"/>
            <a:ext cx="2426208" cy="3797808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Decide who </a:t>
            </a:r>
            <a:r>
              <a:rPr lang="en-US" dirty="0" smtClean="0"/>
              <a:t>benefits </a:t>
            </a:r>
            <a:r>
              <a:rPr lang="en-US" dirty="0"/>
              <a:t>and who</a:t>
            </a:r>
          </a:p>
          <a:p>
            <a:r>
              <a:rPr lang="en-US" dirty="0"/>
              <a:t>loses. What are the possible consequences?</a:t>
            </a:r>
          </a:p>
          <a:p>
            <a:r>
              <a:rPr lang="en-US" dirty="0"/>
              <a:t>What suggestions would you give to </a:t>
            </a:r>
            <a:r>
              <a:rPr lang="en-US" dirty="0" smtClean="0"/>
              <a:t>these people </a:t>
            </a:r>
            <a:r>
              <a:rPr lang="en-US" dirty="0"/>
              <a:t>so that they won’t lose their jobs?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0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Best Ethical Decision?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a group of 3-4 students act out the work place ethics situation. </a:t>
            </a:r>
          </a:p>
          <a:p>
            <a:pPr lvl="1"/>
            <a:r>
              <a:rPr lang="en-US" dirty="0" smtClean="0"/>
              <a:t>15 minutes to discuss and prepare each skit.  </a:t>
            </a:r>
          </a:p>
          <a:p>
            <a:pPr lvl="1"/>
            <a:r>
              <a:rPr lang="en-US" dirty="0" smtClean="0"/>
              <a:t>2-3 minutes per skit. </a:t>
            </a:r>
          </a:p>
          <a:p>
            <a:pPr lvl="1"/>
            <a:r>
              <a:rPr lang="en-US" i="1" dirty="0" smtClean="0"/>
              <a:t>Create </a:t>
            </a:r>
            <a:r>
              <a:rPr lang="en-US" i="1" dirty="0"/>
              <a:t>a </a:t>
            </a:r>
            <a:r>
              <a:rPr lang="en-US" i="1" dirty="0" smtClean="0"/>
              <a:t>skit </a:t>
            </a:r>
            <a:r>
              <a:rPr lang="en-US" i="1" dirty="0"/>
              <a:t>of an unethical response to the </a:t>
            </a:r>
            <a:r>
              <a:rPr lang="en-US" i="1" dirty="0" smtClean="0"/>
              <a:t>situation. </a:t>
            </a:r>
          </a:p>
          <a:p>
            <a:pPr lvl="1"/>
            <a:r>
              <a:rPr lang="en-US" i="1" dirty="0" smtClean="0"/>
              <a:t>Create a skit </a:t>
            </a:r>
            <a:r>
              <a:rPr lang="en-US" i="1" dirty="0"/>
              <a:t>of the ethical response.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39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Best Ethical Decision?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You see a co-worker taking supplies for personal use at home. 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4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Best Ethical Decision?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smtClean="0"/>
              <a:t>A conflict happens with your manager. </a:t>
            </a:r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9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Best Ethical Decision?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have just found out that you are not being paid as much as a fellow worker who was hired at the same time and with your same </a:t>
            </a:r>
            <a:r>
              <a:rPr lang="en-US" dirty="0" smtClean="0"/>
              <a:t>qualifications.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7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Best Ethical Decision?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boss tells you to alter a financial report.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Best Ethical Decision?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Your supervisor gives you credit for work on a report that was done by a co-worker in your department.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2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the Best Ethical Decision?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friend is causing productivity problems in your unit because of an alcohol/drug abuse problem.</a:t>
            </a:r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59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Work Ethic?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Work ethic is reflected in a person’s attitudes, feelings, and beliefs towards work. </a:t>
            </a:r>
          </a:p>
          <a:p>
            <a:r>
              <a:rPr lang="en-US" dirty="0" smtClean="0"/>
              <a:t>Work ethic is the morals and values in the work place.   </a:t>
            </a:r>
          </a:p>
          <a:p>
            <a:r>
              <a:rPr lang="en-US" dirty="0" smtClean="0"/>
              <a:t>Hill (1999) defines work ethic as:</a:t>
            </a:r>
          </a:p>
          <a:p>
            <a:pPr lvl="1"/>
            <a:r>
              <a:rPr lang="en-US" dirty="0" smtClean="0"/>
              <a:t>Interpersonal skills</a:t>
            </a:r>
          </a:p>
          <a:p>
            <a:pPr lvl="1"/>
            <a:r>
              <a:rPr lang="en-US" dirty="0" smtClean="0"/>
              <a:t>Initiative</a:t>
            </a:r>
          </a:p>
          <a:p>
            <a:pPr lvl="1"/>
            <a:r>
              <a:rPr lang="en-US" dirty="0" smtClean="0"/>
              <a:t>Being dependable </a:t>
            </a:r>
            <a:endParaRPr lang="en-US" dirty="0"/>
          </a:p>
          <a:p>
            <a:pPr lvl="1"/>
            <a:r>
              <a:rPr lang="en-US" dirty="0" smtClean="0"/>
              <a:t>What do these three items mean?</a:t>
            </a: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6769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Ethical Behavior?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0771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Ethic behavior includes:</a:t>
            </a:r>
          </a:p>
          <a:p>
            <a:pPr lvl="1"/>
            <a:r>
              <a:rPr lang="en-US" dirty="0" smtClean="0"/>
              <a:t>following personal and professional codes of ethics</a:t>
            </a:r>
          </a:p>
          <a:p>
            <a:pPr lvl="1"/>
            <a:r>
              <a:rPr lang="en-US" dirty="0" smtClean="0"/>
              <a:t>Honesty</a:t>
            </a:r>
          </a:p>
          <a:p>
            <a:pPr lvl="1"/>
            <a:r>
              <a:rPr lang="en-US" dirty="0" smtClean="0"/>
              <a:t>maintaining good attendance (and explaining any absences)</a:t>
            </a:r>
          </a:p>
          <a:p>
            <a:pPr lvl="1"/>
            <a:r>
              <a:rPr lang="en-US" dirty="0" smtClean="0"/>
              <a:t>starting work on time and being productive while at work</a:t>
            </a:r>
          </a:p>
          <a:p>
            <a:pPr lvl="1"/>
            <a:r>
              <a:rPr lang="en-US" dirty="0" smtClean="0"/>
              <a:t>keeping confidential matters to yourself</a:t>
            </a:r>
          </a:p>
          <a:p>
            <a:pPr lvl="1"/>
            <a:r>
              <a:rPr lang="en-US" dirty="0" smtClean="0"/>
              <a:t>avoiding gossip and disputes</a:t>
            </a:r>
          </a:p>
          <a:p>
            <a:pPr lvl="1"/>
            <a:r>
              <a:rPr lang="en-US" dirty="0" smtClean="0"/>
              <a:t>following workplace rules and regulations</a:t>
            </a:r>
          </a:p>
          <a:p>
            <a:pPr lvl="1"/>
            <a:r>
              <a:rPr lang="en-US" dirty="0" smtClean="0"/>
              <a:t>Respecting your co-workers</a:t>
            </a:r>
          </a:p>
          <a:p>
            <a:pPr lvl="1"/>
            <a:r>
              <a:rPr lang="en-US" dirty="0" smtClean="0"/>
              <a:t>keeping your promises.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84011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is Your Work Ethic?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group discuss the following: </a:t>
            </a:r>
          </a:p>
          <a:p>
            <a:pPr lvl="1"/>
            <a:r>
              <a:rPr lang="en-US" dirty="0"/>
              <a:t>How did you score on the items in the Employability Skills Assessment (Petty, 1993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What things do you do well?</a:t>
            </a:r>
          </a:p>
          <a:p>
            <a:pPr lvl="1"/>
            <a:r>
              <a:rPr lang="en-US" dirty="0" smtClean="0"/>
              <a:t>What things can you improve to help increase your score?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Answer </a:t>
            </a:r>
            <a:r>
              <a:rPr lang="en-US" dirty="0" smtClean="0"/>
              <a:t>in your notebook.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0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 a Student, </a:t>
            </a:r>
            <a:br>
              <a:rPr lang="en-US" sz="3200" dirty="0" smtClean="0"/>
            </a:br>
            <a:r>
              <a:rPr lang="en-US" sz="3200" dirty="0" smtClean="0"/>
              <a:t>What is </a:t>
            </a:r>
            <a:r>
              <a:rPr lang="en-US" sz="3200" dirty="0"/>
              <a:t>Y</a:t>
            </a:r>
            <a:r>
              <a:rPr lang="en-US" sz="3200" dirty="0" smtClean="0"/>
              <a:t>our Work Ethic?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a group discuss the following: </a:t>
            </a:r>
          </a:p>
          <a:p>
            <a:pPr lvl="1"/>
            <a:r>
              <a:rPr lang="en-US" dirty="0" smtClean="0"/>
              <a:t>How are your interpersonal skills?</a:t>
            </a:r>
          </a:p>
          <a:p>
            <a:pPr lvl="1"/>
            <a:r>
              <a:rPr lang="en-US" dirty="0" smtClean="0"/>
              <a:t>How is your initiative? </a:t>
            </a:r>
          </a:p>
          <a:p>
            <a:pPr lvl="1"/>
            <a:r>
              <a:rPr lang="en-US" dirty="0" smtClean="0"/>
              <a:t>Are you dependable?</a:t>
            </a:r>
          </a:p>
          <a:p>
            <a:pPr lvl="1"/>
            <a:r>
              <a:rPr lang="en-US" dirty="0" smtClean="0"/>
              <a:t>Why or why not?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Answer in your notebook.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Your Future Life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career from your future life answer the following questions.</a:t>
            </a:r>
          </a:p>
          <a:p>
            <a:pPr lvl="1"/>
            <a:r>
              <a:rPr lang="en-US" dirty="0" smtClean="0"/>
              <a:t>How are your interpersonal skills?</a:t>
            </a:r>
          </a:p>
          <a:p>
            <a:pPr lvl="1"/>
            <a:r>
              <a:rPr lang="en-US" dirty="0" smtClean="0"/>
              <a:t>How is your initiative? </a:t>
            </a:r>
          </a:p>
          <a:p>
            <a:pPr lvl="1"/>
            <a:r>
              <a:rPr lang="en-US" dirty="0" smtClean="0"/>
              <a:t>Are you dependable?</a:t>
            </a:r>
          </a:p>
          <a:p>
            <a:pPr lvl="1"/>
            <a:r>
              <a:rPr lang="en-US" dirty="0" smtClean="0"/>
              <a:t>Why or why not?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Answer on your dry erase board.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379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Your Future Life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the career from your future life answer the following questions.</a:t>
            </a:r>
          </a:p>
          <a:p>
            <a:pPr lvl="1"/>
            <a:r>
              <a:rPr lang="en-US" dirty="0" smtClean="0"/>
              <a:t>How are your interpersonal skills?</a:t>
            </a:r>
          </a:p>
          <a:p>
            <a:pPr lvl="1"/>
            <a:r>
              <a:rPr lang="en-US" dirty="0" smtClean="0"/>
              <a:t>How is your initiative? </a:t>
            </a:r>
          </a:p>
          <a:p>
            <a:pPr lvl="1"/>
            <a:r>
              <a:rPr lang="en-US" dirty="0" smtClean="0"/>
              <a:t>Are you dependable?</a:t>
            </a:r>
          </a:p>
          <a:p>
            <a:pPr lvl="1"/>
            <a:r>
              <a:rPr lang="en-US" dirty="0" smtClean="0"/>
              <a:t>Why or why not?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Answer on your dry erase board.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787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How Can You Be Your Best?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On the paper provided answer the following:</a:t>
            </a:r>
          </a:p>
          <a:p>
            <a:r>
              <a:rPr lang="en-US" dirty="0" smtClean="0"/>
              <a:t>How do you feel about school?  Be detailed.  </a:t>
            </a:r>
          </a:p>
          <a:p>
            <a:r>
              <a:rPr lang="en-US" dirty="0" smtClean="0"/>
              <a:t>You can always continue to be the best you can be.  Keeping that in mind, in school, how can you improve:</a:t>
            </a:r>
          </a:p>
          <a:p>
            <a:pPr lvl="1"/>
            <a:r>
              <a:rPr lang="en-US" dirty="0" smtClean="0"/>
              <a:t>Interpersonal skills</a:t>
            </a:r>
          </a:p>
          <a:p>
            <a:pPr lvl="1"/>
            <a:r>
              <a:rPr lang="en-US" dirty="0" smtClean="0"/>
              <a:t>Initiative </a:t>
            </a:r>
          </a:p>
          <a:p>
            <a:pPr lvl="1"/>
            <a:r>
              <a:rPr lang="en-US" dirty="0" smtClean="0"/>
              <a:t>Being dependable</a:t>
            </a:r>
          </a:p>
          <a:p>
            <a:pPr lvl="1"/>
            <a:endParaRPr lang="en-US" dirty="0"/>
          </a:p>
          <a:p>
            <a:r>
              <a:rPr lang="en-US" dirty="0" smtClean="0"/>
              <a:t>Place these goals in the front of your notebook.  Where you can reflect on the each day.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8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Work Ethic Issues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1752600"/>
            <a:ext cx="4977384" cy="4267200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en-US" dirty="0"/>
              <a:t>Dear Ms. Ethics,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Drew </a:t>
            </a:r>
            <a:r>
              <a:rPr lang="en-US" dirty="0"/>
              <a:t>works as a school concession </a:t>
            </a:r>
            <a:r>
              <a:rPr lang="en-US" dirty="0" smtClean="0"/>
              <a:t>worker for </a:t>
            </a:r>
            <a:r>
              <a:rPr lang="en-US" dirty="0"/>
              <a:t>all home games. All workers are </a:t>
            </a:r>
            <a:r>
              <a:rPr lang="en-US" dirty="0" smtClean="0"/>
              <a:t>allowed to </a:t>
            </a:r>
            <a:r>
              <a:rPr lang="en-US" dirty="0"/>
              <a:t>have one free drink, the second drink </a:t>
            </a:r>
            <a:r>
              <a:rPr lang="en-US" dirty="0" smtClean="0"/>
              <a:t>for half </a:t>
            </a:r>
            <a:r>
              <a:rPr lang="en-US" dirty="0"/>
              <a:t>price, and the third for full price. </a:t>
            </a:r>
            <a:r>
              <a:rPr lang="en-US" dirty="0" smtClean="0"/>
              <a:t>All food </a:t>
            </a:r>
            <a:r>
              <a:rPr lang="en-US" dirty="0"/>
              <a:t>items are full price, including the </a:t>
            </a:r>
            <a:r>
              <a:rPr lang="en-US" dirty="0" smtClean="0"/>
              <a:t>gum.  Even </a:t>
            </a:r>
            <a:r>
              <a:rPr lang="en-US" dirty="0"/>
              <a:t>with the fans blowing, it is always </a:t>
            </a:r>
            <a:r>
              <a:rPr lang="en-US" dirty="0" smtClean="0"/>
              <a:t>hot and </a:t>
            </a:r>
            <a:r>
              <a:rPr lang="en-US" dirty="0"/>
              <a:t>stuffy in the concession stand. </a:t>
            </a:r>
            <a:r>
              <a:rPr lang="en-US" dirty="0" smtClean="0"/>
              <a:t>Drew always </a:t>
            </a:r>
            <a:r>
              <a:rPr lang="en-US" dirty="0"/>
              <a:t>has three to four drinks when </a:t>
            </a:r>
            <a:r>
              <a:rPr lang="en-US" dirty="0" smtClean="0"/>
              <a:t>he works</a:t>
            </a:r>
            <a:r>
              <a:rPr lang="en-US" dirty="0"/>
              <a:t>, but he never pays. He says no </a:t>
            </a:r>
            <a:r>
              <a:rPr lang="en-US" dirty="0" smtClean="0"/>
              <a:t>one will </a:t>
            </a:r>
            <a:r>
              <a:rPr lang="en-US" dirty="0"/>
              <a:t>know, so why pay.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From </a:t>
            </a:r>
            <a:r>
              <a:rPr lang="en-US" dirty="0"/>
              <a:t>a Frustrated Co-Worker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096000" y="1905000"/>
            <a:ext cx="2426208" cy="3797808"/>
          </a:xfrm>
          <a:solidFill>
            <a:schemeClr val="bg2"/>
          </a:solidFill>
        </p:spPr>
        <p:txBody>
          <a:bodyPr>
            <a:normAutofit fontScale="85000" lnSpcReduction="20000"/>
          </a:bodyPr>
          <a:lstStyle/>
          <a:p>
            <a:r>
              <a:rPr lang="en-US" dirty="0"/>
              <a:t>Decide who </a:t>
            </a:r>
            <a:r>
              <a:rPr lang="en-US" dirty="0" smtClean="0"/>
              <a:t>benefits </a:t>
            </a:r>
            <a:r>
              <a:rPr lang="en-US" dirty="0"/>
              <a:t>and who</a:t>
            </a:r>
          </a:p>
          <a:p>
            <a:r>
              <a:rPr lang="en-US" dirty="0"/>
              <a:t>loses. What are the possible consequences?</a:t>
            </a:r>
          </a:p>
          <a:p>
            <a:r>
              <a:rPr lang="en-US" dirty="0"/>
              <a:t>What suggestions would you give to </a:t>
            </a:r>
            <a:r>
              <a:rPr lang="en-US" dirty="0" smtClean="0"/>
              <a:t>these people </a:t>
            </a:r>
            <a:r>
              <a:rPr lang="en-US" dirty="0"/>
              <a:t>so that they won’t lose their jobs?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648200" y="-5715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i="1" dirty="0" smtClean="0"/>
              <a:t>Work Ethic 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304800" y="6019800"/>
            <a:ext cx="8077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Interpersonal 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</a:rPr>
              <a:t>skills        Initiative       Being dependable 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6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124</TotalTime>
  <Words>1121</Words>
  <Application>Microsoft Office PowerPoint</Application>
  <PresentationFormat>On-screen Show (4:3)</PresentationFormat>
  <Paragraphs>160</Paragraphs>
  <Slides>18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Work Ethic </vt:lpstr>
      <vt:lpstr>What is Work Ethic?</vt:lpstr>
      <vt:lpstr>What is Ethical Behavior?</vt:lpstr>
      <vt:lpstr>How is Your Work Ethic?</vt:lpstr>
      <vt:lpstr>As a Student,  What is Your Work Ethic?</vt:lpstr>
      <vt:lpstr>Your Future Life</vt:lpstr>
      <vt:lpstr>Your Future Life</vt:lpstr>
      <vt:lpstr>How Can You Be Your Best?</vt:lpstr>
      <vt:lpstr>Work Ethic Issues </vt:lpstr>
      <vt:lpstr>Work Ethic Issues </vt:lpstr>
      <vt:lpstr>Work Ethic Issues </vt:lpstr>
      <vt:lpstr>What is the Best Ethical Decision?</vt:lpstr>
      <vt:lpstr>What is the Best Ethical Decision?</vt:lpstr>
      <vt:lpstr>What is the Best Ethical Decision?</vt:lpstr>
      <vt:lpstr>What is the Best Ethical Decision?</vt:lpstr>
      <vt:lpstr>What is the Best Ethical Decision?</vt:lpstr>
      <vt:lpstr>What is the Best Ethical Decision?</vt:lpstr>
      <vt:lpstr>What is the Best Ethical Decision?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Applications</dc:title>
  <dc:creator>Christie</dc:creator>
  <cp:lastModifiedBy>Christie Schmitt</cp:lastModifiedBy>
  <cp:revision>12</cp:revision>
  <dcterms:created xsi:type="dcterms:W3CDTF">2013-07-09T15:22:06Z</dcterms:created>
  <dcterms:modified xsi:type="dcterms:W3CDTF">2014-08-12T11:39:37Z</dcterms:modified>
</cp:coreProperties>
</file>